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91232F-AF31-40CA-B68C-A51B35B7FACE}" v="1" dt="2021-04-19T15:05:09.8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Wilson" userId="f3280ec8694eddc8" providerId="LiveId" clId="{1A91232F-AF31-40CA-B68C-A51B35B7FACE}"/>
    <pc:docChg chg="custSel modSld">
      <pc:chgData name="Michelle Wilson" userId="f3280ec8694eddc8" providerId="LiveId" clId="{1A91232F-AF31-40CA-B68C-A51B35B7FACE}" dt="2021-04-19T15:07:24.565" v="158" actId="1076"/>
      <pc:docMkLst>
        <pc:docMk/>
      </pc:docMkLst>
      <pc:sldChg chg="addSp delSp modSp mod">
        <pc:chgData name="Michelle Wilson" userId="f3280ec8694eddc8" providerId="LiveId" clId="{1A91232F-AF31-40CA-B68C-A51B35B7FACE}" dt="2021-04-19T15:07:24.565" v="158" actId="1076"/>
        <pc:sldMkLst>
          <pc:docMk/>
          <pc:sldMk cId="1893107549" sldId="256"/>
        </pc:sldMkLst>
        <pc:picChg chg="add mod">
          <ac:chgData name="Michelle Wilson" userId="f3280ec8694eddc8" providerId="LiveId" clId="{1A91232F-AF31-40CA-B68C-A51B35B7FACE}" dt="2021-04-19T15:05:59.884" v="157" actId="1076"/>
          <ac:picMkLst>
            <pc:docMk/>
            <pc:sldMk cId="1893107549" sldId="256"/>
            <ac:picMk id="3" creationId="{F6F9D7D4-6DFB-446D-B2DB-4C5C9126B0EB}"/>
          </ac:picMkLst>
        </pc:picChg>
        <pc:picChg chg="mod">
          <ac:chgData name="Michelle Wilson" userId="f3280ec8694eddc8" providerId="LiveId" clId="{1A91232F-AF31-40CA-B68C-A51B35B7FACE}" dt="2021-04-19T15:07:24.565" v="158" actId="1076"/>
          <ac:picMkLst>
            <pc:docMk/>
            <pc:sldMk cId="1893107549" sldId="256"/>
            <ac:picMk id="6" creationId="{00000000-0000-0000-0000-000000000000}"/>
          </ac:picMkLst>
        </pc:picChg>
        <pc:picChg chg="del">
          <ac:chgData name="Michelle Wilson" userId="f3280ec8694eddc8" providerId="LiveId" clId="{1A91232F-AF31-40CA-B68C-A51B35B7FACE}" dt="2021-04-19T15:04:35.265" v="150" actId="21"/>
          <ac:picMkLst>
            <pc:docMk/>
            <pc:sldMk cId="1893107549" sldId="256"/>
            <ac:picMk id="9" creationId="{00000000-0000-0000-0000-000000000000}"/>
          </ac:picMkLst>
        </pc:picChg>
      </pc:sldChg>
      <pc:sldChg chg="modSp mod">
        <pc:chgData name="Michelle Wilson" userId="f3280ec8694eddc8" providerId="LiveId" clId="{1A91232F-AF31-40CA-B68C-A51B35B7FACE}" dt="2021-04-16T15:38:05.919" v="149" actId="20577"/>
        <pc:sldMkLst>
          <pc:docMk/>
          <pc:sldMk cId="2573365057" sldId="261"/>
        </pc:sldMkLst>
        <pc:spChg chg="mod">
          <ac:chgData name="Michelle Wilson" userId="f3280ec8694eddc8" providerId="LiveId" clId="{1A91232F-AF31-40CA-B68C-A51B35B7FACE}" dt="2021-04-16T15:38:05.919" v="149" actId="20577"/>
          <ac:spMkLst>
            <pc:docMk/>
            <pc:sldMk cId="2573365057" sldId="261"/>
            <ac:spMk id="3" creationId="{5B5C17A5-B2B8-47E9-841C-3AD6D309C32F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7B49E-DFC1-4CF7-9C2C-320EAFE59D1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1CD4A6-369B-4329-BAC3-860B60594C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Regulatory Partnership Framework</a:t>
          </a:r>
        </a:p>
      </dgm:t>
    </dgm:pt>
    <dgm:pt modelId="{EDA3D1C0-BBC8-48E8-A3B1-CA0D2F510273}" type="parTrans" cxnId="{D05CFAB4-9454-40C2-8455-D8939922B088}">
      <dgm:prSet/>
      <dgm:spPr/>
      <dgm:t>
        <a:bodyPr/>
        <a:lstStyle/>
        <a:p>
          <a:endParaRPr lang="en-US"/>
        </a:p>
      </dgm:t>
    </dgm:pt>
    <dgm:pt modelId="{2E2ED4BC-FBE5-418F-90C8-B9C37B86AADA}" type="sibTrans" cxnId="{D05CFAB4-9454-40C2-8455-D8939922B088}">
      <dgm:prSet/>
      <dgm:spPr/>
      <dgm:t>
        <a:bodyPr/>
        <a:lstStyle/>
        <a:p>
          <a:endParaRPr lang="en-US"/>
        </a:p>
      </dgm:t>
    </dgm:pt>
    <dgm:pt modelId="{C669145A-7519-484C-A6F4-27C9269A586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Update on Proposed EMDF Status</a:t>
          </a:r>
        </a:p>
      </dgm:t>
    </dgm:pt>
    <dgm:pt modelId="{CEE50515-E39A-4FFC-A357-BBBE4CD65199}" type="parTrans" cxnId="{B6AB13ED-777E-4592-A25C-1BA3339B6DC7}">
      <dgm:prSet/>
      <dgm:spPr/>
      <dgm:t>
        <a:bodyPr/>
        <a:lstStyle/>
        <a:p>
          <a:endParaRPr lang="en-US"/>
        </a:p>
      </dgm:t>
    </dgm:pt>
    <dgm:pt modelId="{6897709D-8203-4AAC-A671-3C2078F759F1}" type="sibTrans" cxnId="{B6AB13ED-777E-4592-A25C-1BA3339B6DC7}">
      <dgm:prSet/>
      <dgm:spPr/>
      <dgm:t>
        <a:bodyPr/>
        <a:lstStyle/>
        <a:p>
          <a:endParaRPr lang="en-US"/>
        </a:p>
      </dgm:t>
    </dgm:pt>
    <dgm:pt modelId="{3EFF4299-0FE5-45F7-A778-9FDB2F9E0C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Questions</a:t>
          </a:r>
        </a:p>
      </dgm:t>
    </dgm:pt>
    <dgm:pt modelId="{E2FF4A9A-8EA8-4209-84C2-BB12FE556C7D}" type="parTrans" cxnId="{8581B0B7-2066-4F9E-A953-573890789E98}">
      <dgm:prSet/>
      <dgm:spPr/>
      <dgm:t>
        <a:bodyPr/>
        <a:lstStyle/>
        <a:p>
          <a:endParaRPr lang="en-US"/>
        </a:p>
      </dgm:t>
    </dgm:pt>
    <dgm:pt modelId="{F3B66347-F153-4587-B829-AFF7230A7511}" type="sibTrans" cxnId="{8581B0B7-2066-4F9E-A953-573890789E98}">
      <dgm:prSet/>
      <dgm:spPr/>
      <dgm:t>
        <a:bodyPr/>
        <a:lstStyle/>
        <a:p>
          <a:endParaRPr lang="en-US"/>
        </a:p>
      </dgm:t>
    </dgm:pt>
    <dgm:pt modelId="{80783497-39D0-4863-9D45-4D2E8B9CA562}" type="pres">
      <dgm:prSet presAssocID="{3527B49E-DFC1-4CF7-9C2C-320EAFE59D1E}" presName="root" presStyleCnt="0">
        <dgm:presLayoutVars>
          <dgm:dir/>
          <dgm:resizeHandles val="exact"/>
        </dgm:presLayoutVars>
      </dgm:prSet>
      <dgm:spPr/>
    </dgm:pt>
    <dgm:pt modelId="{E451310C-C588-4DEC-B472-B14FA4BEC990}" type="pres">
      <dgm:prSet presAssocID="{501CD4A6-369B-4329-BAC3-860B60594CDD}" presName="compNode" presStyleCnt="0"/>
      <dgm:spPr/>
    </dgm:pt>
    <dgm:pt modelId="{2ED51A13-D979-47C3-9C88-FD34589B6D28}" type="pres">
      <dgm:prSet presAssocID="{501CD4A6-369B-4329-BAC3-860B60594CD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4AF3410-9559-400B-8C22-B3392D2A309E}" type="pres">
      <dgm:prSet presAssocID="{501CD4A6-369B-4329-BAC3-860B60594CDD}" presName="spaceRect" presStyleCnt="0"/>
      <dgm:spPr/>
    </dgm:pt>
    <dgm:pt modelId="{1F7C00B2-1C58-4161-AFFC-C1A45A5CFA51}" type="pres">
      <dgm:prSet presAssocID="{501CD4A6-369B-4329-BAC3-860B60594CDD}" presName="textRect" presStyleLbl="revTx" presStyleIdx="0" presStyleCnt="3">
        <dgm:presLayoutVars>
          <dgm:chMax val="1"/>
          <dgm:chPref val="1"/>
        </dgm:presLayoutVars>
      </dgm:prSet>
      <dgm:spPr/>
    </dgm:pt>
    <dgm:pt modelId="{F8AF801D-A08F-41E3-BA4B-090E691C0136}" type="pres">
      <dgm:prSet presAssocID="{2E2ED4BC-FBE5-418F-90C8-B9C37B86AADA}" presName="sibTrans" presStyleCnt="0"/>
      <dgm:spPr/>
    </dgm:pt>
    <dgm:pt modelId="{73C6395E-D7A2-45F1-A2BD-1B8E2F7FFB15}" type="pres">
      <dgm:prSet presAssocID="{C669145A-7519-484C-A6F4-27C9269A5869}" presName="compNode" presStyleCnt="0"/>
      <dgm:spPr/>
    </dgm:pt>
    <dgm:pt modelId="{95C97B56-E518-4E6E-A0FB-077E97E86F00}" type="pres">
      <dgm:prSet presAssocID="{C669145A-7519-484C-A6F4-27C9269A586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1161C35-9954-47FE-8BF2-AD931913B783}" type="pres">
      <dgm:prSet presAssocID="{C669145A-7519-484C-A6F4-27C9269A5869}" presName="spaceRect" presStyleCnt="0"/>
      <dgm:spPr/>
    </dgm:pt>
    <dgm:pt modelId="{50A1BEE0-2E6B-4E68-9E9A-C8CF84FA59F1}" type="pres">
      <dgm:prSet presAssocID="{C669145A-7519-484C-A6F4-27C9269A5869}" presName="textRect" presStyleLbl="revTx" presStyleIdx="1" presStyleCnt="3">
        <dgm:presLayoutVars>
          <dgm:chMax val="1"/>
          <dgm:chPref val="1"/>
        </dgm:presLayoutVars>
      </dgm:prSet>
      <dgm:spPr/>
    </dgm:pt>
    <dgm:pt modelId="{F80ECA0C-92A7-4613-B4BC-6AAC431187FE}" type="pres">
      <dgm:prSet presAssocID="{6897709D-8203-4AAC-A671-3C2078F759F1}" presName="sibTrans" presStyleCnt="0"/>
      <dgm:spPr/>
    </dgm:pt>
    <dgm:pt modelId="{CE2FA3F6-CB03-4155-A131-B067C1E9A1D9}" type="pres">
      <dgm:prSet presAssocID="{3EFF4299-0FE5-45F7-A778-9FDB2F9E0C48}" presName="compNode" presStyleCnt="0"/>
      <dgm:spPr/>
    </dgm:pt>
    <dgm:pt modelId="{CDB3BB48-E44D-4086-8E40-6E9A0B4983F9}" type="pres">
      <dgm:prSet presAssocID="{3EFF4299-0FE5-45F7-A778-9FDB2F9E0C4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38B92874-6DE0-4874-82D3-AE12ECD4830C}" type="pres">
      <dgm:prSet presAssocID="{3EFF4299-0FE5-45F7-A778-9FDB2F9E0C48}" presName="spaceRect" presStyleCnt="0"/>
      <dgm:spPr/>
    </dgm:pt>
    <dgm:pt modelId="{4C8C9F49-F061-4527-9C59-4A56279E01EE}" type="pres">
      <dgm:prSet presAssocID="{3EFF4299-0FE5-45F7-A778-9FDB2F9E0C4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5DAE463-3A25-432B-B22D-23D411DC7CCA}" type="presOf" srcId="{3527B49E-DFC1-4CF7-9C2C-320EAFE59D1E}" destId="{80783497-39D0-4863-9D45-4D2E8B9CA562}" srcOrd="0" destOrd="0" presId="urn:microsoft.com/office/officeart/2018/2/layout/IconLabelList"/>
    <dgm:cxn modelId="{35EF2866-72BE-4E97-90E0-5E9E84845A10}" type="presOf" srcId="{C669145A-7519-484C-A6F4-27C9269A5869}" destId="{50A1BEE0-2E6B-4E68-9E9A-C8CF84FA59F1}" srcOrd="0" destOrd="0" presId="urn:microsoft.com/office/officeart/2018/2/layout/IconLabelList"/>
    <dgm:cxn modelId="{D05CFAB4-9454-40C2-8455-D8939922B088}" srcId="{3527B49E-DFC1-4CF7-9C2C-320EAFE59D1E}" destId="{501CD4A6-369B-4329-BAC3-860B60594CDD}" srcOrd="0" destOrd="0" parTransId="{EDA3D1C0-BBC8-48E8-A3B1-CA0D2F510273}" sibTransId="{2E2ED4BC-FBE5-418F-90C8-B9C37B86AADA}"/>
    <dgm:cxn modelId="{8581B0B7-2066-4F9E-A953-573890789E98}" srcId="{3527B49E-DFC1-4CF7-9C2C-320EAFE59D1E}" destId="{3EFF4299-0FE5-45F7-A778-9FDB2F9E0C48}" srcOrd="2" destOrd="0" parTransId="{E2FF4A9A-8EA8-4209-84C2-BB12FE556C7D}" sibTransId="{F3B66347-F153-4587-B829-AFF7230A7511}"/>
    <dgm:cxn modelId="{CE60C7BF-5AA4-4BFC-B97F-DC963EE6149F}" type="presOf" srcId="{3EFF4299-0FE5-45F7-A778-9FDB2F9E0C48}" destId="{4C8C9F49-F061-4527-9C59-4A56279E01EE}" srcOrd="0" destOrd="0" presId="urn:microsoft.com/office/officeart/2018/2/layout/IconLabelList"/>
    <dgm:cxn modelId="{15FC4BC5-68A4-401B-BBC2-18767E44C5B7}" type="presOf" srcId="{501CD4A6-369B-4329-BAC3-860B60594CDD}" destId="{1F7C00B2-1C58-4161-AFFC-C1A45A5CFA51}" srcOrd="0" destOrd="0" presId="urn:microsoft.com/office/officeart/2018/2/layout/IconLabelList"/>
    <dgm:cxn modelId="{B6AB13ED-777E-4592-A25C-1BA3339B6DC7}" srcId="{3527B49E-DFC1-4CF7-9C2C-320EAFE59D1E}" destId="{C669145A-7519-484C-A6F4-27C9269A5869}" srcOrd="1" destOrd="0" parTransId="{CEE50515-E39A-4FFC-A357-BBBE4CD65199}" sibTransId="{6897709D-8203-4AAC-A671-3C2078F759F1}"/>
    <dgm:cxn modelId="{45B7638C-BA1C-4E0F-A73F-2AA7E90B2852}" type="presParOf" srcId="{80783497-39D0-4863-9D45-4D2E8B9CA562}" destId="{E451310C-C588-4DEC-B472-B14FA4BEC990}" srcOrd="0" destOrd="0" presId="urn:microsoft.com/office/officeart/2018/2/layout/IconLabelList"/>
    <dgm:cxn modelId="{65E89CD6-90D3-4016-9391-849EABE88DD6}" type="presParOf" srcId="{E451310C-C588-4DEC-B472-B14FA4BEC990}" destId="{2ED51A13-D979-47C3-9C88-FD34589B6D28}" srcOrd="0" destOrd="0" presId="urn:microsoft.com/office/officeart/2018/2/layout/IconLabelList"/>
    <dgm:cxn modelId="{9C3AA65F-8EB6-497A-9E2D-69ECF98A663A}" type="presParOf" srcId="{E451310C-C588-4DEC-B472-B14FA4BEC990}" destId="{84AF3410-9559-400B-8C22-B3392D2A309E}" srcOrd="1" destOrd="0" presId="urn:microsoft.com/office/officeart/2018/2/layout/IconLabelList"/>
    <dgm:cxn modelId="{7B76349C-C4D2-416B-B9A5-4807D25ABED9}" type="presParOf" srcId="{E451310C-C588-4DEC-B472-B14FA4BEC990}" destId="{1F7C00B2-1C58-4161-AFFC-C1A45A5CFA51}" srcOrd="2" destOrd="0" presId="urn:microsoft.com/office/officeart/2018/2/layout/IconLabelList"/>
    <dgm:cxn modelId="{65564752-DA9D-4BB8-BCD6-9D56831A1EBD}" type="presParOf" srcId="{80783497-39D0-4863-9D45-4D2E8B9CA562}" destId="{F8AF801D-A08F-41E3-BA4B-090E691C0136}" srcOrd="1" destOrd="0" presId="urn:microsoft.com/office/officeart/2018/2/layout/IconLabelList"/>
    <dgm:cxn modelId="{D74C10AF-99DA-4F73-A96C-2DEDD8979E44}" type="presParOf" srcId="{80783497-39D0-4863-9D45-4D2E8B9CA562}" destId="{73C6395E-D7A2-45F1-A2BD-1B8E2F7FFB15}" srcOrd="2" destOrd="0" presId="urn:microsoft.com/office/officeart/2018/2/layout/IconLabelList"/>
    <dgm:cxn modelId="{C987A4E2-DF98-4F80-B5CE-C4A48F89AE91}" type="presParOf" srcId="{73C6395E-D7A2-45F1-A2BD-1B8E2F7FFB15}" destId="{95C97B56-E518-4E6E-A0FB-077E97E86F00}" srcOrd="0" destOrd="0" presId="urn:microsoft.com/office/officeart/2018/2/layout/IconLabelList"/>
    <dgm:cxn modelId="{EF14BDC2-8C58-4250-A7A2-8B129303DF17}" type="presParOf" srcId="{73C6395E-D7A2-45F1-A2BD-1B8E2F7FFB15}" destId="{01161C35-9954-47FE-8BF2-AD931913B783}" srcOrd="1" destOrd="0" presId="urn:microsoft.com/office/officeart/2018/2/layout/IconLabelList"/>
    <dgm:cxn modelId="{81C4626D-3CB7-4560-8729-1840889CE245}" type="presParOf" srcId="{73C6395E-D7A2-45F1-A2BD-1B8E2F7FFB15}" destId="{50A1BEE0-2E6B-4E68-9E9A-C8CF84FA59F1}" srcOrd="2" destOrd="0" presId="urn:microsoft.com/office/officeart/2018/2/layout/IconLabelList"/>
    <dgm:cxn modelId="{5415DF5B-F2DA-4EC1-B4A9-BBEC01CF2BE3}" type="presParOf" srcId="{80783497-39D0-4863-9D45-4D2E8B9CA562}" destId="{F80ECA0C-92A7-4613-B4BC-6AAC431187FE}" srcOrd="3" destOrd="0" presId="urn:microsoft.com/office/officeart/2018/2/layout/IconLabelList"/>
    <dgm:cxn modelId="{9F75DAA4-822A-4F7F-98C8-3D101EA92836}" type="presParOf" srcId="{80783497-39D0-4863-9D45-4D2E8B9CA562}" destId="{CE2FA3F6-CB03-4155-A131-B067C1E9A1D9}" srcOrd="4" destOrd="0" presId="urn:microsoft.com/office/officeart/2018/2/layout/IconLabelList"/>
    <dgm:cxn modelId="{C3D8F3C3-392C-4778-98BE-4AEC533F6813}" type="presParOf" srcId="{CE2FA3F6-CB03-4155-A131-B067C1E9A1D9}" destId="{CDB3BB48-E44D-4086-8E40-6E9A0B4983F9}" srcOrd="0" destOrd="0" presId="urn:microsoft.com/office/officeart/2018/2/layout/IconLabelList"/>
    <dgm:cxn modelId="{D7A80214-5DE4-480E-969A-41C7B03C3DB3}" type="presParOf" srcId="{CE2FA3F6-CB03-4155-A131-B067C1E9A1D9}" destId="{38B92874-6DE0-4874-82D3-AE12ECD4830C}" srcOrd="1" destOrd="0" presId="urn:microsoft.com/office/officeart/2018/2/layout/IconLabelList"/>
    <dgm:cxn modelId="{F8EFEE3C-7428-4FD0-A2BD-21F46CD3A611}" type="presParOf" srcId="{CE2FA3F6-CB03-4155-A131-B067C1E9A1D9}" destId="{4C8C9F49-F061-4527-9C59-4A56279E01E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51A13-D979-47C3-9C88-FD34589B6D28}">
      <dsp:nvSpPr>
        <dsp:cNvPr id="0" name=""/>
        <dsp:cNvSpPr/>
      </dsp:nvSpPr>
      <dsp:spPr>
        <a:xfrm>
          <a:off x="750020" y="716102"/>
          <a:ext cx="1081146" cy="10811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C00B2-1C58-4161-AFFC-C1A45A5CFA51}">
      <dsp:nvSpPr>
        <dsp:cNvPr id="0" name=""/>
        <dsp:cNvSpPr/>
      </dsp:nvSpPr>
      <dsp:spPr>
        <a:xfrm>
          <a:off x="89320" y="2115202"/>
          <a:ext cx="240254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Regulatory Partnership Framework</a:t>
          </a:r>
        </a:p>
      </dsp:txBody>
      <dsp:txXfrm>
        <a:off x="89320" y="2115202"/>
        <a:ext cx="2402547" cy="720000"/>
      </dsp:txXfrm>
    </dsp:sp>
    <dsp:sp modelId="{95C97B56-E518-4E6E-A0FB-077E97E86F00}">
      <dsp:nvSpPr>
        <dsp:cNvPr id="0" name=""/>
        <dsp:cNvSpPr/>
      </dsp:nvSpPr>
      <dsp:spPr>
        <a:xfrm>
          <a:off x="3573014" y="716102"/>
          <a:ext cx="1081146" cy="10811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1BEE0-2E6B-4E68-9E9A-C8CF84FA59F1}">
      <dsp:nvSpPr>
        <dsp:cNvPr id="0" name=""/>
        <dsp:cNvSpPr/>
      </dsp:nvSpPr>
      <dsp:spPr>
        <a:xfrm>
          <a:off x="2912313" y="2115202"/>
          <a:ext cx="240254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Update on Proposed EMDF Status</a:t>
          </a:r>
        </a:p>
      </dsp:txBody>
      <dsp:txXfrm>
        <a:off x="2912313" y="2115202"/>
        <a:ext cx="2402547" cy="720000"/>
      </dsp:txXfrm>
    </dsp:sp>
    <dsp:sp modelId="{CDB3BB48-E44D-4086-8E40-6E9A0B4983F9}">
      <dsp:nvSpPr>
        <dsp:cNvPr id="0" name=""/>
        <dsp:cNvSpPr/>
      </dsp:nvSpPr>
      <dsp:spPr>
        <a:xfrm>
          <a:off x="6396007" y="716102"/>
          <a:ext cx="1081146" cy="10811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C9F49-F061-4527-9C59-4A56279E01EE}">
      <dsp:nvSpPr>
        <dsp:cNvPr id="0" name=""/>
        <dsp:cNvSpPr/>
      </dsp:nvSpPr>
      <dsp:spPr>
        <a:xfrm>
          <a:off x="5735307" y="2115202"/>
          <a:ext cx="240254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Questions</a:t>
          </a:r>
        </a:p>
      </dsp:txBody>
      <dsp:txXfrm>
        <a:off x="5735307" y="2115202"/>
        <a:ext cx="240254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EE0F3-0AC2-4153-AF53-757EE0C31057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2B27-B373-4851-9EF0-50EE2BB9A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5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219" y="227214"/>
            <a:ext cx="7772400" cy="916392"/>
          </a:xfrm>
        </p:spPr>
        <p:txBody>
          <a:bodyPr anchor="b">
            <a:normAutofit/>
          </a:bodyPr>
          <a:lstStyle>
            <a:lvl1pPr algn="ctr">
              <a:defRPr sz="32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98419" y="1180262"/>
            <a:ext cx="6858000" cy="53216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8CA-0450-4F7F-A076-ECB77D450E27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[ </a:t>
            </a:r>
            <a:fld id="{4A9617B9-2001-420E-9AAE-2C00E2C4B23B}" type="slidenum">
              <a:rPr lang="en-US" smtClean="0"/>
              <a:pPr/>
              <a:t>‹#›</a:t>
            </a:fld>
            <a:r>
              <a:rPr lang="en-US" dirty="0"/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val="160959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837F-6FFD-4B3E-B493-A235BD48DCDE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3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0A74-2E7D-4DCC-A673-3E0A56090BB4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8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8" y="625591"/>
            <a:ext cx="6392834" cy="70444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96" y="1446413"/>
            <a:ext cx="8227175" cy="4636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399D-93AA-4CF6-8CEA-CA7576877E8B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[ </a:t>
            </a:r>
            <a:fld id="{4A9617B9-2001-420E-9AAE-2C00E2C4B23B}" type="slidenum">
              <a:rPr lang="en-US" smtClean="0"/>
              <a:pPr/>
              <a:t>‹#›</a:t>
            </a:fld>
            <a:r>
              <a:rPr lang="en-US" dirty="0"/>
              <a:t> ]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6626" y="6675120"/>
            <a:ext cx="2286000" cy="1828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74916" y="6675120"/>
            <a:ext cx="2286000" cy="1828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66458" y="6675120"/>
            <a:ext cx="2286000" cy="1828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675120"/>
            <a:ext cx="2286000" cy="1828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665" y="171798"/>
            <a:ext cx="1487495" cy="90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1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664F-B6D8-43FE-A3A8-7192EA399F72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29A4-2A5A-48C0-9DDA-C9B11460FC2B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B151-686D-4356-8A4F-02223E6A9843}" type="datetime1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D13B-0201-478E-AD35-5D4CD1D0AD43}" type="datetime1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3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2CB3-3D80-4372-AE02-DEE85BF6A8F0}" type="datetime1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8D42-30FE-4F09-892F-9FAECA40C5BE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3F83-A0E9-46C8-814E-9F5DB54A3002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4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4183" y="431627"/>
            <a:ext cx="6392834" cy="7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1252449"/>
            <a:ext cx="8227175" cy="4636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F59B9-C3FF-4C60-A46D-079C5E86A91B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5507" y="632864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[ </a:t>
            </a:r>
            <a:fld id="{4A9617B9-2001-420E-9AAE-2C00E2C4B23B}" type="slidenum">
              <a:rPr lang="en-US" smtClean="0"/>
              <a:pPr/>
              <a:t>‹#›</a:t>
            </a:fld>
            <a:r>
              <a:rPr lang="en-US" dirty="0"/>
              <a:t> ]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66560"/>
            <a:ext cx="2286000" cy="914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91542" y="6766560"/>
            <a:ext cx="2286000" cy="914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83084" y="6766560"/>
            <a:ext cx="2286000" cy="914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874626" y="6766560"/>
            <a:ext cx="2286000" cy="914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2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521" y="5339412"/>
            <a:ext cx="1271921" cy="734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83" y="5296829"/>
            <a:ext cx="1776016" cy="819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049" y="5567535"/>
            <a:ext cx="1622501" cy="474187"/>
          </a:xfrm>
          <a:prstGeom prst="rect">
            <a:avLst/>
          </a:prstGeom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58" y="2108918"/>
            <a:ext cx="4753210" cy="28864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F9D7D4-6DFB-446D-B2DB-4C5C9126B0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882" y="5621748"/>
            <a:ext cx="1197033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0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7" y="625591"/>
            <a:ext cx="6929059" cy="1540093"/>
          </a:xfrm>
        </p:spPr>
        <p:txBody>
          <a:bodyPr>
            <a:noAutofit/>
          </a:bodyPr>
          <a:lstStyle/>
          <a:p>
            <a:r>
              <a:rPr lang="en-US" dirty="0"/>
              <a:t>Regulatory and EMDF Update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3397F05-23C2-4395-86DB-6042EBA1FD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096" y="2531444"/>
          <a:ext cx="8227175" cy="3551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17B9-2001-420E-9AAE-2C00E2C4B2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2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653" y="606564"/>
            <a:ext cx="7838694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Regulatory Partnership Framework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655" y="2043803"/>
            <a:ext cx="7642689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A9617B9-2001-420E-9AAE-2C00E2C4B23B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FD65159-1727-4A86-8C3B-A4506F659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3" y="3028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16F773FA-8B87-4A6E-8242-A0C4BC61A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233561"/>
              </p:ext>
            </p:extLst>
          </p:nvPr>
        </p:nvGraphicFramePr>
        <p:xfrm>
          <a:off x="750655" y="2444817"/>
          <a:ext cx="7642691" cy="3358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9505">
                  <a:extLst>
                    <a:ext uri="{9D8B030D-6E8A-4147-A177-3AD203B41FA5}">
                      <a16:colId xmlns:a16="http://schemas.microsoft.com/office/drawing/2014/main" val="3883727691"/>
                    </a:ext>
                  </a:extLst>
                </a:gridCol>
                <a:gridCol w="2560930">
                  <a:extLst>
                    <a:ext uri="{9D8B030D-6E8A-4147-A177-3AD203B41FA5}">
                      <a16:colId xmlns:a16="http://schemas.microsoft.com/office/drawing/2014/main" val="4196248219"/>
                    </a:ext>
                  </a:extLst>
                </a:gridCol>
                <a:gridCol w="3282256">
                  <a:extLst>
                    <a:ext uri="{9D8B030D-6E8A-4147-A177-3AD203B41FA5}">
                      <a16:colId xmlns:a16="http://schemas.microsoft.com/office/drawing/2014/main" val="3614957474"/>
                    </a:ext>
                  </a:extLst>
                </a:gridCol>
              </a:tblGrid>
              <a:tr h="47309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REGULATORY PARTNERSHIP FRAMEWORK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236620"/>
                  </a:ext>
                </a:extLst>
              </a:tr>
              <a:tr h="1056332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Three Tiers of Teams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TEAM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TEAM MEMBERS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(Including OREM, UCOR, EPA and TDEC)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extLst>
                  <a:ext uri="{0D108BD9-81ED-4DB2-BD59-A6C34878D82A}">
                    <a16:rowId xmlns:a16="http://schemas.microsoft.com/office/drawing/2014/main" val="557827310"/>
                  </a:ext>
                </a:extLst>
              </a:tr>
              <a:tr h="3864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Leadership Team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Senior Leadership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extLst>
                  <a:ext uri="{0D108BD9-81ED-4DB2-BD59-A6C34878D82A}">
                    <a16:rowId xmlns:a16="http://schemas.microsoft.com/office/drawing/2014/main" val="1338897849"/>
                  </a:ext>
                </a:extLst>
              </a:tr>
              <a:tr h="721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Emerging Issues Team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Program and Policy Managers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extLst>
                  <a:ext uri="{0D108BD9-81ED-4DB2-BD59-A6C34878D82A}">
                    <a16:rowId xmlns:a16="http://schemas.microsoft.com/office/drawing/2014/main" val="2498550602"/>
                  </a:ext>
                </a:extLst>
              </a:tr>
              <a:tr h="721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Project Teams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Project Managers and Specialists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701" marR="122701" marT="0" marB="0" anchor="ctr"/>
                </a:tc>
                <a:extLst>
                  <a:ext uri="{0D108BD9-81ED-4DB2-BD59-A6C34878D82A}">
                    <a16:rowId xmlns:a16="http://schemas.microsoft.com/office/drawing/2014/main" val="44553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31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CE561-7520-4304-901C-F11F8D3B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EMDF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C57D8-7F25-4653-A4D6-C3D8E13A5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EMDF proposed to help continued, steady cleanup </a:t>
            </a:r>
          </a:p>
          <a:p>
            <a:r>
              <a:rPr lang="en-US" dirty="0"/>
              <a:t>Proposed Plan public review and comment</a:t>
            </a:r>
          </a:p>
          <a:p>
            <a:pPr lvl="1"/>
            <a:r>
              <a:rPr lang="en-US" sz="2800" dirty="0"/>
              <a:t>September 10, 2018 to January 9, 2019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Next step is draft Record of Decision (ROD) submittal this spring.</a:t>
            </a:r>
          </a:p>
          <a:p>
            <a:r>
              <a:rPr lang="en-US" dirty="0"/>
              <a:t>Responses to public comments will be in the draft ROD.</a:t>
            </a:r>
            <a:endParaRPr lang="en-US" sz="2800" dirty="0"/>
          </a:p>
          <a:p>
            <a:r>
              <a:rPr lang="en-US" dirty="0"/>
              <a:t>Regulatory Partnership Teams have made significant progress on EMDF aspects.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E3D45-7EFA-461D-821E-20406726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[ </a:t>
            </a:r>
            <a:fld id="{4A9617B9-2001-420E-9AAE-2C00E2C4B23B}" type="slidenum">
              <a:rPr lang="en-US" smtClean="0"/>
              <a:pPr/>
              <a:t>4</a:t>
            </a:fld>
            <a:r>
              <a:rPr lang="en-US"/>
              <a:t>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8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A2DB3-6273-49ED-BB60-556236AC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Acceptance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C17A5-B2B8-47E9-841C-3AD6D309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OREM is developing draft Waste Acceptance Criteria that will be submitted to the regulators.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 agreement on mercury management 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Elemental mercury and mercury hazardous waste shipped offsite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Mercury water discharges will meet AWQC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other mercury reduction technologies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parties anticipate additional public engagement on the Waste Acceptance Criteria.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C94A8-017F-4335-8CA2-09B27655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[ </a:t>
            </a:r>
            <a:fld id="{4A9617B9-2001-420E-9AAE-2C00E2C4B23B}" type="slidenum">
              <a:rPr lang="en-US" smtClean="0"/>
              <a:pPr/>
              <a:t>5</a:t>
            </a:fld>
            <a:r>
              <a:rPr lang="en-US"/>
              <a:t>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6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CA845-03A4-4228-B702-2BF191CA9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6FAB8-1EC1-4DF0-8EDC-C7842A8AE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OREM will conduct a groundwater field study to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EMDF post-construction groundwater elevation. 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elements of the groundwater field study will be included in the Record of Decision. 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of the groundwater field study will be used to establish groundwater level for design. </a:t>
            </a: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Permanent underdrains will not be used to suppress groundwater.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22403-CA62-4C1B-BFC6-8CA3DC2A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[ </a:t>
            </a:r>
            <a:fld id="{4A9617B9-2001-420E-9AAE-2C00E2C4B23B}" type="slidenum">
              <a:rPr lang="en-US" smtClean="0"/>
              <a:pPr/>
              <a:t>6</a:t>
            </a:fld>
            <a:r>
              <a:rPr lang="en-US"/>
              <a:t>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5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CA03-705F-461E-A8B8-5BBE3A89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Wastewater Discharge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21FBE-4610-4CF5-8325-2D76E3C43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December 31, 2020, the EPA Administrator made a final decision related to radiological wastewater discharges. 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decision requires DOE to develop discharge limits based on site-specific exposure information. 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maximum exposure will potentially be to a recreational fisherman.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fish study wi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 be conducted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Bear Creek to gather data for use in the discharge limits.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F8CFA-BD6D-41E7-B891-67322D77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[ </a:t>
            </a:r>
            <a:fld id="{4A9617B9-2001-420E-9AAE-2C00E2C4B23B}" type="slidenum">
              <a:rPr lang="en-US" smtClean="0"/>
              <a:pPr/>
              <a:t>7</a:t>
            </a:fld>
            <a:r>
              <a:rPr lang="en-US"/>
              <a:t>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0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BA15-7677-46D2-98A3-400FB9133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3ABE-F359-432F-8D4B-8375D285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OREM is planning for community and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outreach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related to EMDF in consultation with EPA and TDEC. 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OREM desires to actively share information with the community and stakeholders on various aspects as described above. 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current COVID 19 pandemic will likely drive information sharing by innovative, non-contact methods, such as via the internet.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96482-0D2D-4F2A-8CE6-C6DE07D3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[ </a:t>
            </a:r>
            <a:fld id="{4A9617B9-2001-420E-9AAE-2C00E2C4B23B}" type="slidenum">
              <a:rPr lang="en-US" smtClean="0"/>
              <a:pPr/>
              <a:t>8</a:t>
            </a:fld>
            <a:r>
              <a:rPr lang="en-US"/>
              <a:t>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6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AD7C-B730-4022-836D-B5CD40714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E93C-BB8A-498E-992D-44A915395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C7D4D-EBB5-4D84-B4F5-C4FAB4C1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[ </a:t>
            </a:r>
            <a:fld id="{4A9617B9-2001-420E-9AAE-2C00E2C4B23B}" type="slidenum">
              <a:rPr lang="en-US" smtClean="0"/>
              <a:pPr/>
              <a:t>9</a:t>
            </a:fld>
            <a:r>
              <a:rPr lang="en-US"/>
              <a:t>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4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839E"/>
      </a:accent1>
      <a:accent2>
        <a:srgbClr val="763380"/>
      </a:accent2>
      <a:accent3>
        <a:srgbClr val="003E67"/>
      </a:accent3>
      <a:accent4>
        <a:srgbClr val="759C2F"/>
      </a:accent4>
      <a:accent5>
        <a:srgbClr val="5F5F5F"/>
      </a:accent5>
      <a:accent6>
        <a:srgbClr val="000000"/>
      </a:accent6>
      <a:hlink>
        <a:srgbClr val="003E67"/>
      </a:hlink>
      <a:folHlink>
        <a:srgbClr val="7633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375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Regulatory and EMDF Update</vt:lpstr>
      <vt:lpstr>Regulatory Partnership Framework</vt:lpstr>
      <vt:lpstr>EMDF Status</vt:lpstr>
      <vt:lpstr>Waste Acceptance Criteria</vt:lpstr>
      <vt:lpstr>Site Characterization</vt:lpstr>
      <vt:lpstr>Wastewater Discharge</vt:lpstr>
      <vt:lpstr>Stakeholder Outreach</vt:lpstr>
      <vt:lpstr>Questions?</vt:lpstr>
    </vt:vector>
  </TitlesOfParts>
  <Company>ETTP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Kirby, Stacy J (SK3)</dc:creator>
  <cp:lastModifiedBy>Michelle Wilson</cp:lastModifiedBy>
  <cp:revision>21</cp:revision>
  <dcterms:created xsi:type="dcterms:W3CDTF">2020-07-30T15:26:15Z</dcterms:created>
  <dcterms:modified xsi:type="dcterms:W3CDTF">2021-04-19T15:07:30Z</dcterms:modified>
</cp:coreProperties>
</file>